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7.jpg" ContentType="image/jp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8" r:id="rId2"/>
    <p:sldId id="261" r:id="rId3"/>
    <p:sldId id="262" r:id="rId4"/>
    <p:sldId id="263" r:id="rId5"/>
    <p:sldId id="256" r:id="rId6"/>
    <p:sldId id="260" r:id="rId7"/>
    <p:sldId id="264" r:id="rId8"/>
    <p:sldId id="265" r:id="rId9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764" y="612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8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2356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1805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774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6712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5463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2130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731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49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9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 algn="ctr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1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3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9150" tIns="159150" rIns="159150" bIns="1591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1000" cy="29646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1000" cy="2470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7" y="1448150"/>
            <a:ext cx="4316400" cy="73902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500" cy="1209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●"/>
              <a:defRPr sz="3100">
                <a:solidFill>
                  <a:schemeClr val="dk2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hyperlink" Target="mailto:mail@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mail@mail.com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il@mail.com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5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33209" y="3680494"/>
            <a:ext cx="2534434" cy="185880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B5280E92-6FC5-42D7-9DE3-AF2C2EBCB875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27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ject 4">
            <a:extLst>
              <a:ext uri="{FF2B5EF4-FFF2-40B4-BE49-F238E27FC236}">
                <a16:creationId xmlns:a16="http://schemas.microsoft.com/office/drawing/2014/main" id="{2AB8D48F-7655-4A35-B4B6-7BC391FE6E1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2910" y="1110392"/>
            <a:ext cx="9031646" cy="7150183"/>
          </a:xfrm>
          <a:prstGeom prst="rect">
            <a:avLst/>
          </a:prstGeom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38C539FD-3CE4-47B6-8628-2F7240105CD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  <p:sp>
        <p:nvSpPr>
          <p:cNvPr id="13" name="object 12">
            <a:extLst>
              <a:ext uri="{FF2B5EF4-FFF2-40B4-BE49-F238E27FC236}">
                <a16:creationId xmlns:a16="http://schemas.microsoft.com/office/drawing/2014/main" id="{85842C5D-55A8-4469-A694-A33BCFD4E3A1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5D66471B-7818-4E03-A684-501141C18A81}"/>
              </a:ext>
            </a:extLst>
          </p:cNvPr>
          <p:cNvSpPr/>
          <p:nvPr/>
        </p:nvSpPr>
        <p:spPr>
          <a:xfrm>
            <a:off x="8964275" y="714286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4">
            <a:extLst>
              <a:ext uri="{FF2B5EF4-FFF2-40B4-BE49-F238E27FC236}">
                <a16:creationId xmlns:a16="http://schemas.microsoft.com/office/drawing/2014/main" id="{3D9CC19E-1835-49F5-A0BE-A0ACBF29BC3D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231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ject 3">
            <a:extLst>
              <a:ext uri="{FF2B5EF4-FFF2-40B4-BE49-F238E27FC236}">
                <a16:creationId xmlns:a16="http://schemas.microsoft.com/office/drawing/2014/main" id="{42ADECEF-FCE2-41EF-91B7-5E00AD8853F0}"/>
              </a:ext>
            </a:extLst>
          </p:cNvPr>
          <p:cNvPicPr/>
          <p:nvPr/>
        </p:nvPicPr>
        <p:blipFill rotWithShape="1">
          <a:blip r:embed="rId3" cstate="print"/>
          <a:srcRect l="-1" t="10036" r="-1591" b="19579"/>
          <a:stretch/>
        </p:blipFill>
        <p:spPr>
          <a:xfrm>
            <a:off x="0" y="0"/>
            <a:ext cx="10458450" cy="10296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FAD1C6-1681-4F1F-9BAE-04C3EADC7008}"/>
              </a:ext>
            </a:extLst>
          </p:cNvPr>
          <p:cNvSpPr/>
          <p:nvPr/>
        </p:nvSpPr>
        <p:spPr>
          <a:xfrm>
            <a:off x="0" y="242"/>
            <a:ext cx="10296564" cy="10286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4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092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38C539FD-3CE4-47B6-8628-2F7240105CD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B445E2C6-E661-4766-833E-BF0A2A2532C2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C69D8944-5368-4796-A66B-A987CEEB9664}"/>
              </a:ext>
            </a:extLst>
          </p:cNvPr>
          <p:cNvSpPr/>
          <p:nvPr/>
        </p:nvSpPr>
        <p:spPr>
          <a:xfrm>
            <a:off x="8964275" y="714286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6F968855-D024-4707-BA17-7E131A347C49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96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918846F4-6BD7-473C-B195-2E30A76900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3" r="372"/>
          <a:stretch/>
        </p:blipFill>
        <p:spPr>
          <a:xfrm>
            <a:off x="0" y="0"/>
            <a:ext cx="10296000" cy="10287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FAD1C6-1681-4F1F-9BAE-04C3EADC7008}"/>
              </a:ext>
            </a:extLst>
          </p:cNvPr>
          <p:cNvSpPr/>
          <p:nvPr/>
        </p:nvSpPr>
        <p:spPr>
          <a:xfrm>
            <a:off x="0" y="242"/>
            <a:ext cx="10296564" cy="10286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4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092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11" name="object 9">
            <a:extLst>
              <a:ext uri="{FF2B5EF4-FFF2-40B4-BE49-F238E27FC236}">
                <a16:creationId xmlns:a16="http://schemas.microsoft.com/office/drawing/2014/main" id="{38C539FD-3CE4-47B6-8628-2F7240105CD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75841" y="96017"/>
            <a:ext cx="3735318" cy="1804258"/>
          </a:xfrm>
          <a:prstGeom prst="rect">
            <a:avLst/>
          </a:prstGeom>
        </p:spPr>
      </p:pic>
      <p:sp>
        <p:nvSpPr>
          <p:cNvPr id="15" name="object 12">
            <a:extLst>
              <a:ext uri="{FF2B5EF4-FFF2-40B4-BE49-F238E27FC236}">
                <a16:creationId xmlns:a16="http://schemas.microsoft.com/office/drawing/2014/main" id="{B445E2C6-E661-4766-833E-BF0A2A2532C2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C69D8944-5368-4796-A66B-A987CEEB9664}"/>
              </a:ext>
            </a:extLst>
          </p:cNvPr>
          <p:cNvSpPr/>
          <p:nvPr/>
        </p:nvSpPr>
        <p:spPr>
          <a:xfrm>
            <a:off x="8409313" y="378993"/>
            <a:ext cx="960775" cy="1026657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6F968855-D024-4707-BA17-7E131A347C49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240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6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33209" y="3680494"/>
            <a:ext cx="2534434" cy="185880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 rotWithShape="1">
          <a:blip r:embed="rId3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ject 4">
            <a:extLst>
              <a:ext uri="{FF2B5EF4-FFF2-40B4-BE49-F238E27FC236}">
                <a16:creationId xmlns:a16="http://schemas.microsoft.com/office/drawing/2014/main" id="{2AB8D48F-7655-4A35-B4B6-7BC391FE6E18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2910" y="1110392"/>
            <a:ext cx="9031646" cy="7150183"/>
          </a:xfrm>
          <a:prstGeom prst="rect">
            <a:avLst/>
          </a:prstGeom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pic>
        <p:nvPicPr>
          <p:cNvPr id="13" name="Google Shape;71;p14">
            <a:extLst>
              <a:ext uri="{FF2B5EF4-FFF2-40B4-BE49-F238E27FC236}">
                <a16:creationId xmlns:a16="http://schemas.microsoft.com/office/drawing/2014/main" id="{1EA798CD-F217-4D7E-928D-C0CB3EA347BA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object 12">
            <a:extLst>
              <a:ext uri="{FF2B5EF4-FFF2-40B4-BE49-F238E27FC236}">
                <a16:creationId xmlns:a16="http://schemas.microsoft.com/office/drawing/2014/main" id="{06FA54BD-1607-47B3-95AA-E67A6D8045F5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ED0FDB3A-797D-4717-A6A9-54CFCC435C05}"/>
              </a:ext>
            </a:extLst>
          </p:cNvPr>
          <p:cNvSpPr/>
          <p:nvPr/>
        </p:nvSpPr>
        <p:spPr>
          <a:xfrm>
            <a:off x="8964275" y="714286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D0048DEC-C10C-4009-9742-DF26B84604C0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116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ject 3">
            <a:extLst>
              <a:ext uri="{FF2B5EF4-FFF2-40B4-BE49-F238E27FC236}">
                <a16:creationId xmlns:a16="http://schemas.microsoft.com/office/drawing/2014/main" id="{42ADECEF-FCE2-41EF-91B7-5E00AD8853F0}"/>
              </a:ext>
            </a:extLst>
          </p:cNvPr>
          <p:cNvPicPr/>
          <p:nvPr/>
        </p:nvPicPr>
        <p:blipFill rotWithShape="1">
          <a:blip r:embed="rId3" cstate="print"/>
          <a:srcRect l="-1" t="10036" r="-1591" b="19579"/>
          <a:stretch/>
        </p:blipFill>
        <p:spPr>
          <a:xfrm>
            <a:off x="0" y="0"/>
            <a:ext cx="10458450" cy="10296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FAD1C6-1681-4F1F-9BAE-04C3EADC7008}"/>
              </a:ext>
            </a:extLst>
          </p:cNvPr>
          <p:cNvSpPr/>
          <p:nvPr/>
        </p:nvSpPr>
        <p:spPr>
          <a:xfrm>
            <a:off x="0" y="242"/>
            <a:ext cx="10296564" cy="10286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4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092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B445E2C6-E661-4766-833E-BF0A2A2532C2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C69D8944-5368-4796-A66B-A987CEEB9664}"/>
              </a:ext>
            </a:extLst>
          </p:cNvPr>
          <p:cNvSpPr/>
          <p:nvPr/>
        </p:nvSpPr>
        <p:spPr>
          <a:xfrm>
            <a:off x="8964275" y="714286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6F968855-D024-4707-BA17-7E131A347C49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Google Shape;71;p14">
            <a:extLst>
              <a:ext uri="{FF2B5EF4-FFF2-40B4-BE49-F238E27FC236}">
                <a16:creationId xmlns:a16="http://schemas.microsoft.com/office/drawing/2014/main" id="{BAD6434F-2996-45AA-88EB-48C79B0CB8A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1643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918846F4-6BD7-473C-B195-2E30A76900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3" r="372"/>
          <a:stretch/>
        </p:blipFill>
        <p:spPr>
          <a:xfrm>
            <a:off x="0" y="0"/>
            <a:ext cx="10296000" cy="10287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8FAD1C6-1681-4F1F-9BAE-04C3EADC7008}"/>
              </a:ext>
            </a:extLst>
          </p:cNvPr>
          <p:cNvSpPr/>
          <p:nvPr/>
        </p:nvSpPr>
        <p:spPr>
          <a:xfrm>
            <a:off x="0" y="242"/>
            <a:ext cx="10296564" cy="10286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4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092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B445E2C6-E661-4766-833E-BF0A2A2532C2}"/>
              </a:ext>
            </a:extLst>
          </p:cNvPr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C69D8944-5368-4796-A66B-A987CEEB9664}"/>
              </a:ext>
            </a:extLst>
          </p:cNvPr>
          <p:cNvSpPr/>
          <p:nvPr/>
        </p:nvSpPr>
        <p:spPr>
          <a:xfrm>
            <a:off x="8409313" y="378993"/>
            <a:ext cx="960775" cy="1026657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6F968855-D024-4707-BA17-7E131A347C49}"/>
              </a:ext>
            </a:extLst>
          </p:cNvPr>
          <p:cNvSpPr/>
          <p:nvPr/>
        </p:nvSpPr>
        <p:spPr>
          <a:xfrm>
            <a:off x="0" y="9660648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Google Shape;71;p14">
            <a:extLst>
              <a:ext uri="{FF2B5EF4-FFF2-40B4-BE49-F238E27FC236}">
                <a16:creationId xmlns:a16="http://schemas.microsoft.com/office/drawing/2014/main" id="{EB03B1A5-D3A6-4C92-8AB3-B39E259F6B9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114020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408</Words>
  <Application>Microsoft Office PowerPoint</Application>
  <PresentationFormat>Personnalisé</PresentationFormat>
  <Paragraphs>96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Arial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JACQUEMET Magali</dc:creator>
  <cp:lastModifiedBy>JACQUEMET Magali</cp:lastModifiedBy>
  <cp:revision>2</cp:revision>
  <dcterms:modified xsi:type="dcterms:W3CDTF">2025-09-11T10:01:02Z</dcterms:modified>
</cp:coreProperties>
</file>